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276" r:id="rId4"/>
    <p:sldId id="286" r:id="rId5"/>
    <p:sldId id="287" r:id="rId6"/>
    <p:sldId id="288" r:id="rId7"/>
    <p:sldId id="289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12DCB6"/>
    <a:srgbClr val="D8FCF5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6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C1D28B-992A-4F72-B09C-5F7723E029B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81184-6497-4555-AD84-77BB8B32FECB}">
      <dgm:prSet phldrT="[Text]"/>
      <dgm:spPr>
        <a:solidFill>
          <a:srgbClr val="12DCB6"/>
        </a:solidFill>
      </dgm:spPr>
      <dgm:t>
        <a:bodyPr/>
        <a:lstStyle/>
        <a:p>
          <a:r>
            <a:rPr lang="en-US" dirty="0"/>
            <a:t>GIGA</a:t>
          </a:r>
        </a:p>
      </dgm:t>
    </dgm:pt>
    <dgm:pt modelId="{120F334C-A73A-4A9A-A705-EE8EFA274E9B}" type="parTrans" cxnId="{D6405F38-4994-4E59-B416-51618BEA76D3}">
      <dgm:prSet/>
      <dgm:spPr/>
      <dgm:t>
        <a:bodyPr/>
        <a:lstStyle/>
        <a:p>
          <a:endParaRPr lang="en-US"/>
        </a:p>
      </dgm:t>
    </dgm:pt>
    <dgm:pt modelId="{CEC004E3-2EDA-4D42-B9C3-911BDF8F7D54}" type="sibTrans" cxnId="{D6405F38-4994-4E59-B416-51618BEA76D3}">
      <dgm:prSet/>
      <dgm:spPr/>
      <dgm:t>
        <a:bodyPr/>
        <a:lstStyle/>
        <a:p>
          <a:endParaRPr lang="en-US"/>
        </a:p>
      </dgm:t>
    </dgm:pt>
    <dgm:pt modelId="{3AE40395-5684-4C8E-9BF4-BB8956E3FC29}">
      <dgm:prSet phldrT="[Text]"/>
      <dgm:spPr/>
      <dgm:t>
        <a:bodyPr/>
        <a:lstStyle/>
        <a:p>
          <a:r>
            <a:rPr lang="en-US" dirty="0"/>
            <a:t>Cluster </a:t>
          </a:r>
          <a:r>
            <a:rPr lang="en-US" dirty="0" err="1"/>
            <a:t>Kabels</a:t>
          </a:r>
          <a:endParaRPr lang="en-US" dirty="0"/>
        </a:p>
      </dgm:t>
    </dgm:pt>
    <dgm:pt modelId="{47BFED36-0512-4A9E-AAA2-63B256DC2AF7}" type="parTrans" cxnId="{D729D5C2-9AA1-456B-B131-C0EDEDF242A9}">
      <dgm:prSet/>
      <dgm:spPr/>
      <dgm:t>
        <a:bodyPr/>
        <a:lstStyle/>
        <a:p>
          <a:endParaRPr lang="en-US"/>
        </a:p>
      </dgm:t>
    </dgm:pt>
    <dgm:pt modelId="{DEE3F956-DB55-4381-9324-216F7378A969}" type="sibTrans" cxnId="{D729D5C2-9AA1-456B-B131-C0EDEDF242A9}">
      <dgm:prSet/>
      <dgm:spPr/>
      <dgm:t>
        <a:bodyPr/>
        <a:lstStyle/>
        <a:p>
          <a:endParaRPr lang="en-US"/>
        </a:p>
      </dgm:t>
    </dgm:pt>
    <dgm:pt modelId="{B207EB50-C6C4-48EF-953F-9C07B2E42322}">
      <dgm:prSet phldrT="[Text]"/>
      <dgm:spPr/>
      <dgm:t>
        <a:bodyPr/>
        <a:lstStyle/>
        <a:p>
          <a:r>
            <a:rPr lang="en-US" dirty="0"/>
            <a:t>Cluster </a:t>
          </a:r>
          <a:r>
            <a:rPr lang="en-US" dirty="0" err="1"/>
            <a:t>Riolering</a:t>
          </a:r>
          <a:endParaRPr lang="en-US" dirty="0"/>
        </a:p>
      </dgm:t>
    </dgm:pt>
    <dgm:pt modelId="{69A7201C-4BDA-49DF-9F01-C1975A2C796D}" type="parTrans" cxnId="{A250E07E-7DD3-426C-95AE-DF32807B1E56}">
      <dgm:prSet/>
      <dgm:spPr/>
      <dgm:t>
        <a:bodyPr/>
        <a:lstStyle/>
        <a:p>
          <a:endParaRPr lang="en-US"/>
        </a:p>
      </dgm:t>
    </dgm:pt>
    <dgm:pt modelId="{6FCFF517-4653-48B2-95E6-8B9B0440EABC}" type="sibTrans" cxnId="{A250E07E-7DD3-426C-95AE-DF32807B1E56}">
      <dgm:prSet/>
      <dgm:spPr/>
      <dgm:t>
        <a:bodyPr/>
        <a:lstStyle/>
        <a:p>
          <a:endParaRPr lang="en-US"/>
        </a:p>
      </dgm:t>
    </dgm:pt>
    <dgm:pt modelId="{8F53E25A-F86C-4414-8478-93C028DED219}">
      <dgm:prSet phldrT="[Text]"/>
      <dgm:spPr/>
      <dgm:t>
        <a:bodyPr/>
        <a:lstStyle/>
        <a:p>
          <a:r>
            <a:rPr lang="en-US" dirty="0"/>
            <a:t>Cluster Groen</a:t>
          </a:r>
        </a:p>
      </dgm:t>
    </dgm:pt>
    <dgm:pt modelId="{AB1B3839-CA36-493E-AACA-80419F3FDDC6}" type="parTrans" cxnId="{361CC794-8A77-4A9D-ADC2-A3605B2999FB}">
      <dgm:prSet/>
      <dgm:spPr/>
      <dgm:t>
        <a:bodyPr/>
        <a:lstStyle/>
        <a:p>
          <a:endParaRPr lang="en-US"/>
        </a:p>
      </dgm:t>
    </dgm:pt>
    <dgm:pt modelId="{369B5103-9120-4C4F-979B-F579C5C9B5BB}" type="sibTrans" cxnId="{361CC794-8A77-4A9D-ADC2-A3605B2999FB}">
      <dgm:prSet/>
      <dgm:spPr/>
      <dgm:t>
        <a:bodyPr/>
        <a:lstStyle/>
        <a:p>
          <a:endParaRPr lang="en-US"/>
        </a:p>
      </dgm:t>
    </dgm:pt>
    <dgm:pt modelId="{57FF457A-C11B-4742-AC62-1065F8763639}" type="pres">
      <dgm:prSet presAssocID="{D2C1D28B-992A-4F72-B09C-5F7723E029B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B40082-21EC-4973-BBD0-6750CD1F99EB}" type="pres">
      <dgm:prSet presAssocID="{F8181184-6497-4555-AD84-77BB8B32FECB}" presName="centerShape" presStyleLbl="node0" presStyleIdx="0" presStyleCnt="1"/>
      <dgm:spPr/>
    </dgm:pt>
    <dgm:pt modelId="{15740587-BA19-41A4-B091-59551C250CA2}" type="pres">
      <dgm:prSet presAssocID="{47BFED36-0512-4A9E-AAA2-63B256DC2AF7}" presName="parTrans" presStyleLbl="bgSibTrans2D1" presStyleIdx="0" presStyleCnt="3"/>
      <dgm:spPr/>
    </dgm:pt>
    <dgm:pt modelId="{C51D10CE-2C9C-44D9-8124-A8BEB58B4BA0}" type="pres">
      <dgm:prSet presAssocID="{3AE40395-5684-4C8E-9BF4-BB8956E3FC29}" presName="node" presStyleLbl="node1" presStyleIdx="0" presStyleCnt="3">
        <dgm:presLayoutVars>
          <dgm:bulletEnabled val="1"/>
        </dgm:presLayoutVars>
      </dgm:prSet>
      <dgm:spPr/>
    </dgm:pt>
    <dgm:pt modelId="{4D69494D-9D32-453F-9FD3-9E4E0666BA90}" type="pres">
      <dgm:prSet presAssocID="{69A7201C-4BDA-49DF-9F01-C1975A2C796D}" presName="parTrans" presStyleLbl="bgSibTrans2D1" presStyleIdx="1" presStyleCnt="3"/>
      <dgm:spPr/>
    </dgm:pt>
    <dgm:pt modelId="{2370AD72-70A8-43C9-B507-16AC3C5B7892}" type="pres">
      <dgm:prSet presAssocID="{B207EB50-C6C4-48EF-953F-9C07B2E42322}" presName="node" presStyleLbl="node1" presStyleIdx="1" presStyleCnt="3">
        <dgm:presLayoutVars>
          <dgm:bulletEnabled val="1"/>
        </dgm:presLayoutVars>
      </dgm:prSet>
      <dgm:spPr/>
    </dgm:pt>
    <dgm:pt modelId="{445E5CFB-CC38-4408-B8EA-002362CFC6AE}" type="pres">
      <dgm:prSet presAssocID="{AB1B3839-CA36-493E-AACA-80419F3FDDC6}" presName="parTrans" presStyleLbl="bgSibTrans2D1" presStyleIdx="2" presStyleCnt="3"/>
      <dgm:spPr/>
    </dgm:pt>
    <dgm:pt modelId="{DA9EAB06-559A-41A1-A7AD-91F93F1D3F3A}" type="pres">
      <dgm:prSet presAssocID="{8F53E25A-F86C-4414-8478-93C028DED219}" presName="node" presStyleLbl="node1" presStyleIdx="2" presStyleCnt="3">
        <dgm:presLayoutVars>
          <dgm:bulletEnabled val="1"/>
        </dgm:presLayoutVars>
      </dgm:prSet>
      <dgm:spPr/>
    </dgm:pt>
  </dgm:ptLst>
  <dgm:cxnLst>
    <dgm:cxn modelId="{2854600A-CB8B-4DC4-8CC7-C8DFD4D7C34C}" type="presOf" srcId="{F8181184-6497-4555-AD84-77BB8B32FECB}" destId="{91B40082-21EC-4973-BBD0-6750CD1F99EB}" srcOrd="0" destOrd="0" presId="urn:microsoft.com/office/officeart/2005/8/layout/radial4"/>
    <dgm:cxn modelId="{E8BF5419-D618-436F-93F9-6319E4FEF3FC}" type="presOf" srcId="{D2C1D28B-992A-4F72-B09C-5F7723E029B6}" destId="{57FF457A-C11B-4742-AC62-1065F8763639}" srcOrd="0" destOrd="0" presId="urn:microsoft.com/office/officeart/2005/8/layout/radial4"/>
    <dgm:cxn modelId="{D6405F38-4994-4E59-B416-51618BEA76D3}" srcId="{D2C1D28B-992A-4F72-B09C-5F7723E029B6}" destId="{F8181184-6497-4555-AD84-77BB8B32FECB}" srcOrd="0" destOrd="0" parTransId="{120F334C-A73A-4A9A-A705-EE8EFA274E9B}" sibTransId="{CEC004E3-2EDA-4D42-B9C3-911BDF8F7D54}"/>
    <dgm:cxn modelId="{10017A3A-DE0C-4752-B5D9-4E2B05E55CA4}" type="presOf" srcId="{AB1B3839-CA36-493E-AACA-80419F3FDDC6}" destId="{445E5CFB-CC38-4408-B8EA-002362CFC6AE}" srcOrd="0" destOrd="0" presId="urn:microsoft.com/office/officeart/2005/8/layout/radial4"/>
    <dgm:cxn modelId="{1BD03F72-70A1-4823-9DAF-9A5424455C94}" type="presOf" srcId="{8F53E25A-F86C-4414-8478-93C028DED219}" destId="{DA9EAB06-559A-41A1-A7AD-91F93F1D3F3A}" srcOrd="0" destOrd="0" presId="urn:microsoft.com/office/officeart/2005/8/layout/radial4"/>
    <dgm:cxn modelId="{A250E07E-7DD3-426C-95AE-DF32807B1E56}" srcId="{F8181184-6497-4555-AD84-77BB8B32FECB}" destId="{B207EB50-C6C4-48EF-953F-9C07B2E42322}" srcOrd="1" destOrd="0" parTransId="{69A7201C-4BDA-49DF-9F01-C1975A2C796D}" sibTransId="{6FCFF517-4653-48B2-95E6-8B9B0440EABC}"/>
    <dgm:cxn modelId="{E75B9B85-719B-4A95-BDF9-BC8B7BEA3F4C}" type="presOf" srcId="{3AE40395-5684-4C8E-9BF4-BB8956E3FC29}" destId="{C51D10CE-2C9C-44D9-8124-A8BEB58B4BA0}" srcOrd="0" destOrd="0" presId="urn:microsoft.com/office/officeart/2005/8/layout/radial4"/>
    <dgm:cxn modelId="{361CC794-8A77-4A9D-ADC2-A3605B2999FB}" srcId="{F8181184-6497-4555-AD84-77BB8B32FECB}" destId="{8F53E25A-F86C-4414-8478-93C028DED219}" srcOrd="2" destOrd="0" parTransId="{AB1B3839-CA36-493E-AACA-80419F3FDDC6}" sibTransId="{369B5103-9120-4C4F-979B-F579C5C9B5BB}"/>
    <dgm:cxn modelId="{5CC76E99-B8BA-4F1F-9101-03E1F6096FCB}" type="presOf" srcId="{69A7201C-4BDA-49DF-9F01-C1975A2C796D}" destId="{4D69494D-9D32-453F-9FD3-9E4E0666BA90}" srcOrd="0" destOrd="0" presId="urn:microsoft.com/office/officeart/2005/8/layout/radial4"/>
    <dgm:cxn modelId="{1EFBFFBB-E064-49EA-A3E8-F68D4C063898}" type="presOf" srcId="{47BFED36-0512-4A9E-AAA2-63B256DC2AF7}" destId="{15740587-BA19-41A4-B091-59551C250CA2}" srcOrd="0" destOrd="0" presId="urn:microsoft.com/office/officeart/2005/8/layout/radial4"/>
    <dgm:cxn modelId="{D729D5C2-9AA1-456B-B131-C0EDEDF242A9}" srcId="{F8181184-6497-4555-AD84-77BB8B32FECB}" destId="{3AE40395-5684-4C8E-9BF4-BB8956E3FC29}" srcOrd="0" destOrd="0" parTransId="{47BFED36-0512-4A9E-AAA2-63B256DC2AF7}" sibTransId="{DEE3F956-DB55-4381-9324-216F7378A969}"/>
    <dgm:cxn modelId="{90C7A1E6-1DA5-4C7C-ABD7-0C8FBAA1CBA1}" type="presOf" srcId="{B207EB50-C6C4-48EF-953F-9C07B2E42322}" destId="{2370AD72-70A8-43C9-B507-16AC3C5B7892}" srcOrd="0" destOrd="0" presId="urn:microsoft.com/office/officeart/2005/8/layout/radial4"/>
    <dgm:cxn modelId="{035AA05D-88B3-447B-8173-6B807149F109}" type="presParOf" srcId="{57FF457A-C11B-4742-AC62-1065F8763639}" destId="{91B40082-21EC-4973-BBD0-6750CD1F99EB}" srcOrd="0" destOrd="0" presId="urn:microsoft.com/office/officeart/2005/8/layout/radial4"/>
    <dgm:cxn modelId="{ACC684FA-593D-43D4-9264-9227F9D29F76}" type="presParOf" srcId="{57FF457A-C11B-4742-AC62-1065F8763639}" destId="{15740587-BA19-41A4-B091-59551C250CA2}" srcOrd="1" destOrd="0" presId="urn:microsoft.com/office/officeart/2005/8/layout/radial4"/>
    <dgm:cxn modelId="{CCDEAAB5-7202-4BED-8804-8EA082EB18FC}" type="presParOf" srcId="{57FF457A-C11B-4742-AC62-1065F8763639}" destId="{C51D10CE-2C9C-44D9-8124-A8BEB58B4BA0}" srcOrd="2" destOrd="0" presId="urn:microsoft.com/office/officeart/2005/8/layout/radial4"/>
    <dgm:cxn modelId="{8B85DE94-688B-4B8D-95AC-A84912A788B5}" type="presParOf" srcId="{57FF457A-C11B-4742-AC62-1065F8763639}" destId="{4D69494D-9D32-453F-9FD3-9E4E0666BA90}" srcOrd="3" destOrd="0" presId="urn:microsoft.com/office/officeart/2005/8/layout/radial4"/>
    <dgm:cxn modelId="{C03AF380-CA84-4363-8CFD-51FC80B2C6D4}" type="presParOf" srcId="{57FF457A-C11B-4742-AC62-1065F8763639}" destId="{2370AD72-70A8-43C9-B507-16AC3C5B7892}" srcOrd="4" destOrd="0" presId="urn:microsoft.com/office/officeart/2005/8/layout/radial4"/>
    <dgm:cxn modelId="{C8936355-AD8C-4BFA-B8C2-7F886E8FB186}" type="presParOf" srcId="{57FF457A-C11B-4742-AC62-1065F8763639}" destId="{445E5CFB-CC38-4408-B8EA-002362CFC6AE}" srcOrd="5" destOrd="0" presId="urn:microsoft.com/office/officeart/2005/8/layout/radial4"/>
    <dgm:cxn modelId="{2C5CB0C4-AF72-4EB2-A967-FF4B62F18B93}" type="presParOf" srcId="{57FF457A-C11B-4742-AC62-1065F8763639}" destId="{DA9EAB06-559A-41A1-A7AD-91F93F1D3F3A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40082-21EC-4973-BBD0-6750CD1F99EB}">
      <dsp:nvSpPr>
        <dsp:cNvPr id="0" name=""/>
        <dsp:cNvSpPr/>
      </dsp:nvSpPr>
      <dsp:spPr>
        <a:xfrm>
          <a:off x="2256325" y="1913437"/>
          <a:ext cx="1607170" cy="1607170"/>
        </a:xfrm>
        <a:prstGeom prst="ellipse">
          <a:avLst/>
        </a:prstGeom>
        <a:solidFill>
          <a:srgbClr val="12DC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GIGA</a:t>
          </a:r>
        </a:p>
      </dsp:txBody>
      <dsp:txXfrm>
        <a:off x="2491690" y="2148802"/>
        <a:ext cx="1136440" cy="1136440"/>
      </dsp:txXfrm>
    </dsp:sp>
    <dsp:sp modelId="{15740587-BA19-41A4-B091-59551C250CA2}">
      <dsp:nvSpPr>
        <dsp:cNvPr id="0" name=""/>
        <dsp:cNvSpPr/>
      </dsp:nvSpPr>
      <dsp:spPr>
        <a:xfrm rot="12900000">
          <a:off x="1223540" y="1633041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D10CE-2C9C-44D9-8124-A8BEB58B4BA0}">
      <dsp:nvSpPr>
        <dsp:cNvPr id="0" name=""/>
        <dsp:cNvSpPr/>
      </dsp:nvSpPr>
      <dsp:spPr>
        <a:xfrm>
          <a:off x="571421" y="898381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</a:t>
          </a:r>
          <a:r>
            <a:rPr lang="en-US" sz="2600" kern="1200" dirty="0" err="1"/>
            <a:t>Kabels</a:t>
          </a:r>
          <a:endParaRPr lang="en-US" sz="2600" kern="1200" dirty="0"/>
        </a:p>
      </dsp:txBody>
      <dsp:txXfrm>
        <a:off x="607196" y="934156"/>
        <a:ext cx="1455261" cy="1149899"/>
      </dsp:txXfrm>
    </dsp:sp>
    <dsp:sp modelId="{4D69494D-9D32-453F-9FD3-9E4E0666BA90}">
      <dsp:nvSpPr>
        <dsp:cNvPr id="0" name=""/>
        <dsp:cNvSpPr/>
      </dsp:nvSpPr>
      <dsp:spPr>
        <a:xfrm rot="16200000">
          <a:off x="2444549" y="997424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0AD72-70A8-43C9-B507-16AC3C5B7892}">
      <dsp:nvSpPr>
        <dsp:cNvPr id="0" name=""/>
        <dsp:cNvSpPr/>
      </dsp:nvSpPr>
      <dsp:spPr>
        <a:xfrm>
          <a:off x="2296504" y="360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</a:t>
          </a:r>
          <a:r>
            <a:rPr lang="en-US" sz="2600" kern="1200" dirty="0" err="1"/>
            <a:t>Riolering</a:t>
          </a:r>
          <a:endParaRPr lang="en-US" sz="2600" kern="1200" dirty="0"/>
        </a:p>
      </dsp:txBody>
      <dsp:txXfrm>
        <a:off x="2332279" y="36135"/>
        <a:ext cx="1455261" cy="1149899"/>
      </dsp:txXfrm>
    </dsp:sp>
    <dsp:sp modelId="{445E5CFB-CC38-4408-B8EA-002362CFC6AE}">
      <dsp:nvSpPr>
        <dsp:cNvPr id="0" name=""/>
        <dsp:cNvSpPr/>
      </dsp:nvSpPr>
      <dsp:spPr>
        <a:xfrm rot="19500000">
          <a:off x="3665557" y="1633041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EAB06-559A-41A1-A7AD-91F93F1D3F3A}">
      <dsp:nvSpPr>
        <dsp:cNvPr id="0" name=""/>
        <dsp:cNvSpPr/>
      </dsp:nvSpPr>
      <dsp:spPr>
        <a:xfrm>
          <a:off x="4021587" y="898381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Groen</a:t>
          </a:r>
        </a:p>
      </dsp:txBody>
      <dsp:txXfrm>
        <a:off x="4057362" y="934156"/>
        <a:ext cx="1455261" cy="1149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Infra-viewer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1950824"/>
            <a:ext cx="7414940" cy="1639663"/>
          </a:xfrm>
        </p:spPr>
        <p:txBody>
          <a:bodyPr/>
          <a:lstStyle/>
          <a:p>
            <a:r>
              <a:rPr lang="nl-NL" sz="1100"/>
              <a:t>Stein Jonker</a:t>
            </a:r>
            <a:br>
              <a:rPr lang="nl-NL" sz="1100"/>
            </a:br>
            <a:r>
              <a:rPr lang="nl-NL" sz="1100"/>
              <a:t>Minor DMP</a:t>
            </a:r>
            <a:br>
              <a:rPr lang="nl-NL" sz="1100"/>
            </a:br>
            <a:r>
              <a:rPr lang="nl-NL" sz="1100"/>
              <a:t>04-10-2022</a:t>
            </a:r>
            <a:br>
              <a:rPr lang="nl-NL" sz="1100"/>
            </a:br>
            <a:endParaRPr lang="nl-NL" sz="110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7781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567014"/>
            <a:ext cx="4834517" cy="2774361"/>
          </a:xfrm>
        </p:spPr>
        <p:txBody>
          <a:bodyPr/>
          <a:lstStyle/>
          <a:p>
            <a:r>
              <a:rPr lang="en-US" dirty="0"/>
              <a:t>Opdracht </a:t>
            </a:r>
          </a:p>
          <a:p>
            <a:r>
              <a:rPr lang="en-US" dirty="0" err="1"/>
              <a:t>Empathise</a:t>
            </a:r>
            <a:r>
              <a:rPr lang="en-US" dirty="0"/>
              <a:t> &amp; DEFINE</a:t>
            </a:r>
          </a:p>
          <a:p>
            <a:r>
              <a:rPr lang="en-US" dirty="0"/>
              <a:t>Experiment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Opdracht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Opdrachtgever</a:t>
            </a:r>
            <a:r>
              <a:rPr lang="en-US" dirty="0"/>
              <a:t> Gemeente Arnhem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Overzicht</a:t>
            </a:r>
            <a:r>
              <a:rPr lang="en-US" dirty="0"/>
              <a:t> in </a:t>
            </a:r>
            <a:r>
              <a:rPr lang="en-US" dirty="0" err="1"/>
              <a:t>openbare</a:t>
            </a:r>
            <a:r>
              <a:rPr lang="en-US" dirty="0"/>
              <a:t> </a:t>
            </a:r>
            <a:r>
              <a:rPr lang="en-US" dirty="0" err="1"/>
              <a:t>ruimte</a:t>
            </a:r>
            <a:r>
              <a:rPr lang="en-US" dirty="0"/>
              <a:t> voor </a:t>
            </a:r>
            <a:r>
              <a:rPr lang="en-US" dirty="0" err="1"/>
              <a:t>efficiënter</a:t>
            </a:r>
            <a:r>
              <a:rPr lang="en-US" dirty="0"/>
              <a:t> </a:t>
            </a:r>
            <a:r>
              <a:rPr lang="en-US" dirty="0" err="1"/>
              <a:t>inplannen</a:t>
            </a:r>
            <a:r>
              <a:rPr lang="en-US" dirty="0"/>
              <a:t> </a:t>
            </a:r>
            <a:r>
              <a:rPr lang="en-US" dirty="0" err="1"/>
              <a:t>onderhoud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regelmatige</a:t>
            </a:r>
            <a:r>
              <a:rPr lang="en-US" dirty="0"/>
              <a:t> </a:t>
            </a:r>
            <a:r>
              <a:rPr lang="en-US" dirty="0" err="1"/>
              <a:t>verstoringen</a:t>
            </a:r>
            <a:r>
              <a:rPr lang="en-US" dirty="0"/>
              <a:t> </a:t>
            </a:r>
            <a:r>
              <a:rPr lang="en-US" dirty="0" err="1"/>
              <a:t>wegen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1481833"/>
            <a:ext cx="4834517" cy="1069635"/>
          </a:xfrm>
        </p:spPr>
        <p:txBody>
          <a:bodyPr/>
          <a:lstStyle/>
          <a:p>
            <a:r>
              <a:rPr lang="en-US" dirty="0" err="1"/>
              <a:t>Empathise</a:t>
            </a:r>
            <a:br>
              <a:rPr lang="en-US" dirty="0"/>
            </a:br>
            <a:r>
              <a:rPr lang="en-US" dirty="0"/>
              <a:t>&amp;DEFINE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82650"/>
            <a:ext cx="4834517" cy="3520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Afdeling Beheer </a:t>
            </a:r>
            <a:r>
              <a:rPr lang="en-US" sz="1800" cap="none" dirty="0" err="1"/>
              <a:t>Openbare</a:t>
            </a:r>
            <a:r>
              <a:rPr lang="en-US" sz="1800" cap="none" dirty="0"/>
              <a:t> </a:t>
            </a:r>
            <a:r>
              <a:rPr lang="en-US" sz="1800" cap="none" dirty="0" err="1"/>
              <a:t>Ruimte</a:t>
            </a:r>
            <a:r>
              <a:rPr lang="en-US" sz="1800" cap="none" dirty="0"/>
              <a:t> &amp;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Clusters met eigen beheer </a:t>
            </a:r>
            <a:r>
              <a:rPr lang="en-US" sz="1800" cap="none" dirty="0" err="1"/>
              <a:t>systeem</a:t>
            </a:r>
            <a:endParaRPr lang="en-US" sz="1800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Gem. Dordrecht </a:t>
            </a:r>
            <a:r>
              <a:rPr lang="en-US" sz="1800" cap="none" dirty="0" err="1"/>
              <a:t>Projectviewer</a:t>
            </a:r>
            <a:endParaRPr lang="en-US" sz="1800" cap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cap="none" dirty="0"/>
              <a:t>Geen </a:t>
            </a:r>
            <a:r>
              <a:rPr lang="en-US" sz="1600" cap="none" dirty="0" err="1"/>
              <a:t>overzicht</a:t>
            </a:r>
            <a:r>
              <a:rPr lang="en-US" sz="1600" cap="none" dirty="0"/>
              <a:t> over </a:t>
            </a:r>
            <a:r>
              <a:rPr lang="en-US" sz="1600" cap="none" dirty="0" err="1"/>
              <a:t>verschillende</a:t>
            </a:r>
            <a:r>
              <a:rPr lang="en-US" sz="1600" cap="none" dirty="0"/>
              <a:t> </a:t>
            </a:r>
            <a:r>
              <a:rPr lang="en-US" sz="1600" cap="none" dirty="0" err="1"/>
              <a:t>systemen</a:t>
            </a:r>
            <a:endParaRPr lang="en-US" sz="1600" cap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cap="none" dirty="0" err="1"/>
              <a:t>Lastig</a:t>
            </a:r>
            <a:r>
              <a:rPr lang="en-US" sz="1600" cap="none" dirty="0"/>
              <a:t> </a:t>
            </a:r>
            <a:r>
              <a:rPr lang="en-US" sz="1600" cap="none" dirty="0" err="1"/>
              <a:t>communiceren</a:t>
            </a:r>
            <a:r>
              <a:rPr lang="en-US" sz="1600" cap="none" dirty="0"/>
              <a:t> </a:t>
            </a:r>
            <a:r>
              <a:rPr lang="en-US" sz="1600" cap="none" dirty="0" err="1"/>
              <a:t>tussen</a:t>
            </a:r>
            <a:r>
              <a:rPr lang="en-US" sz="1600" cap="none" dirty="0"/>
              <a:t> clusters</a:t>
            </a:r>
            <a:endParaRPr lang="en-US" sz="1800" cap="non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574129" y="3233695"/>
            <a:ext cx="6851567" cy="384175"/>
          </a:xfrm>
          <a:solidFill>
            <a:srgbClr val="3AEFCC"/>
          </a:solidFill>
        </p:spPr>
        <p:txBody>
          <a:bodyPr/>
          <a:lstStyle/>
          <a:p>
            <a:r>
              <a:rPr lang="en-US" dirty="0"/>
              <a:t>       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5954" y="6381750"/>
            <a:ext cx="568325" cy="38417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DE1A22-C9EA-65EB-C07E-37E9CD535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511915"/>
              </p:ext>
            </p:extLst>
          </p:nvPr>
        </p:nvGraphicFramePr>
        <p:xfrm>
          <a:off x="-23821" y="1665298"/>
          <a:ext cx="6119821" cy="352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ABF6D-A90C-7D4B-DD1D-1B15461854EB}"/>
              </a:ext>
            </a:extLst>
          </p:cNvPr>
          <p:cNvCxnSpPr>
            <a:cxnSpLocks/>
          </p:cNvCxnSpPr>
          <p:nvPr/>
        </p:nvCxnSpPr>
        <p:spPr>
          <a:xfrm>
            <a:off x="6528442" y="4234371"/>
            <a:ext cx="53335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8621001"/>
              </p:ext>
            </p:extLst>
          </p:nvPr>
        </p:nvGraphicFramePr>
        <p:xfrm>
          <a:off x="5572125" y="1298809"/>
          <a:ext cx="5862085" cy="4754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Werken in 3D – Welke extra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complicaties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Combinatie</a:t>
                      </a:r>
                      <a:r>
                        <a:rPr lang="en-US" sz="1800" dirty="0"/>
                        <a:t> van data van </a:t>
                      </a:r>
                      <a:r>
                        <a:rPr lang="en-US" sz="1800" b="0" dirty="0" err="1"/>
                        <a:t>verschillende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bronnen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Welke mate van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overzicht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biedt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3D?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Werken met de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Arcgis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API</a:t>
                      </a:r>
                      <a:endParaRPr lang="en-US" sz="1800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1270234"/>
            <a:ext cx="0" cy="4887286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180319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98613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16906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35200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CACA72-028A-6F9F-EF08-F52EEC8E81CE}"/>
              </a:ext>
            </a:extLst>
          </p:cNvPr>
          <p:cNvSpPr/>
          <p:nvPr/>
        </p:nvSpPr>
        <p:spPr>
          <a:xfrm>
            <a:off x="4622334" y="3429000"/>
            <a:ext cx="2172749" cy="1604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674A97A7-FD65-7506-8622-6A95C11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A40D4BE-AACC-2DA1-06DE-69E1F4356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4489E2-C409-8983-9952-D4803F1D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  <a:effectLst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bIns="144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rotatie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- </a:t>
            </a:r>
            <a:r>
              <a:rPr lang="en-US" dirty="0" err="1"/>
              <a:t>Bankjes</a:t>
            </a:r>
            <a:r>
              <a:rPr lang="en-US" dirty="0"/>
              <a:t> </a:t>
            </a:r>
            <a:r>
              <a:rPr lang="en-US" dirty="0" err="1"/>
              <a:t>blokkeren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gegevens</a:t>
            </a:r>
            <a:r>
              <a:rPr lang="en-US" dirty="0"/>
              <a:t> van tunnels / </a:t>
            </a:r>
            <a:r>
              <a:rPr lang="en-US" dirty="0" err="1"/>
              <a:t>bruggen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overzicht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zoomen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Informatie</a:t>
            </a:r>
            <a:r>
              <a:rPr lang="en-US" dirty="0"/>
              <a:t> in popup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A74FD-2BAA-00CB-9786-606F0A7E6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491F7B-66F7-0413-1B01-2701B2EDC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2C258-B563-46A8-AA7D-C4CBA581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000"/>
            <a:ext cx="6698417" cy="36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7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CACA72-028A-6F9F-EF08-F52EEC8E81CE}"/>
              </a:ext>
            </a:extLst>
          </p:cNvPr>
          <p:cNvSpPr/>
          <p:nvPr/>
        </p:nvSpPr>
        <p:spPr>
          <a:xfrm>
            <a:off x="4622334" y="3429000"/>
            <a:ext cx="2172749" cy="1604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674A97A7-FD65-7506-8622-6A95C11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A40D4BE-AACC-2DA1-06DE-69E1F4356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4489E2-C409-8983-9952-D4803F1D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  <a:effectLst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bIns="144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rotatie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- </a:t>
            </a:r>
            <a:r>
              <a:rPr lang="en-US" dirty="0" err="1"/>
              <a:t>Bankjes</a:t>
            </a:r>
            <a:r>
              <a:rPr lang="en-US" dirty="0"/>
              <a:t> </a:t>
            </a:r>
            <a:r>
              <a:rPr lang="en-US" dirty="0" err="1"/>
              <a:t>blokkeren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gegevens</a:t>
            </a:r>
            <a:r>
              <a:rPr lang="en-US" dirty="0"/>
              <a:t> van tunnels / </a:t>
            </a:r>
            <a:r>
              <a:rPr lang="en-US" dirty="0" err="1"/>
              <a:t>bruggen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overzicht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zoomen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Informatie</a:t>
            </a:r>
            <a:r>
              <a:rPr lang="en-US" dirty="0"/>
              <a:t> in popup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A74FD-2BAA-00CB-9786-606F0A7E6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491F7B-66F7-0413-1B01-2701B2EDC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2C258-B563-46A8-AA7D-C4CBA581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980000"/>
            <a:ext cx="6699600" cy="37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457609"/>
            <a:ext cx="5744335" cy="979204"/>
          </a:xfrm>
        </p:spPr>
        <p:txBody>
          <a:bodyPr/>
          <a:lstStyle/>
          <a:p>
            <a:r>
              <a:rPr lang="en-US" dirty="0" err="1"/>
              <a:t>Resultaten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947211"/>
            <a:ext cx="4831207" cy="5674758"/>
          </a:xfrm>
        </p:spPr>
        <p:txBody>
          <a:bodyPr/>
          <a:lstStyle/>
          <a:p>
            <a:r>
              <a:rPr lang="en-US" b="1" dirty="0" err="1"/>
              <a:t>Technisch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</a:t>
            </a:r>
            <a:r>
              <a:rPr lang="en-US" dirty="0" err="1"/>
              <a:t>makkelijk</a:t>
            </a:r>
            <a:r>
              <a:rPr lang="en-US" dirty="0"/>
              <a:t> in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Hoog</a:t>
            </a:r>
            <a:r>
              <a:rPr lang="en-US" dirty="0"/>
              <a:t> </a:t>
            </a:r>
            <a:r>
              <a:rPr lang="en-US" dirty="0" err="1"/>
              <a:t>geheugen</a:t>
            </a:r>
            <a:r>
              <a:rPr lang="en-US" dirty="0"/>
              <a:t> </a:t>
            </a:r>
            <a:r>
              <a:rPr lang="en-US" dirty="0" err="1"/>
              <a:t>verbruik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standaardfunctionaliteiten</a:t>
            </a:r>
            <a:endParaRPr lang="en-US" dirty="0"/>
          </a:p>
          <a:p>
            <a:r>
              <a:rPr lang="en-US" b="1" dirty="0" err="1"/>
              <a:t>Gebruikersvriendelijkheid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Houdt</a:t>
            </a:r>
            <a:r>
              <a:rPr lang="en-US" dirty="0"/>
              <a:t> </a:t>
            </a:r>
            <a:r>
              <a:rPr lang="en-US" dirty="0" err="1"/>
              <a:t>visualisaties</a:t>
            </a:r>
            <a:r>
              <a:rPr lang="en-US" dirty="0"/>
              <a:t> 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Zoeken</a:t>
            </a:r>
            <a:r>
              <a:rPr lang="en-US" dirty="0"/>
              <a:t> op basis van </a:t>
            </a:r>
            <a:r>
              <a:rPr lang="en-US" dirty="0" err="1"/>
              <a:t>locatie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800" dirty="0"/>
              <a:t>Werken met popups</a:t>
            </a:r>
          </a:p>
          <a:p>
            <a:r>
              <a:rPr lang="en-US" b="1" kern="8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Dieptes</a:t>
            </a:r>
            <a:r>
              <a:rPr lang="en-US" dirty="0"/>
              <a:t> &amp; </a:t>
            </a:r>
            <a:r>
              <a:rPr lang="en-US" dirty="0" err="1"/>
              <a:t>Rotatie</a:t>
            </a:r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187</TotalTime>
  <Words>179</Words>
  <Application>Microsoft Office PowerPoint</Application>
  <PresentationFormat>Widescreen</PresentationFormat>
  <Paragraphs>60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Avenir Next LT Pro</vt:lpstr>
      <vt:lpstr>Calibri</vt:lpstr>
      <vt:lpstr>Office Theme</vt:lpstr>
      <vt:lpstr>Infra-viewer</vt:lpstr>
      <vt:lpstr>AGENDA</vt:lpstr>
      <vt:lpstr>Opdracht</vt:lpstr>
      <vt:lpstr>Empathise &amp;DEFINE</vt:lpstr>
      <vt:lpstr>Experiment</vt:lpstr>
      <vt:lpstr>Experiment</vt:lpstr>
      <vt:lpstr>Experiment</vt:lpstr>
      <vt:lpstr>Resultaten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Infra-viewer</dc:title>
  <dc:creator>Stein Jonker</dc:creator>
  <cp:lastModifiedBy>Stein Jonker</cp:lastModifiedBy>
  <cp:revision>11</cp:revision>
  <dcterms:created xsi:type="dcterms:W3CDTF">2022-10-03T08:44:11Z</dcterms:created>
  <dcterms:modified xsi:type="dcterms:W3CDTF">2022-10-03T11:53:48Z</dcterms:modified>
</cp:coreProperties>
</file>